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84320"/>
  </p:normalViewPr>
  <p:slideViewPr>
    <p:cSldViewPr snapToGrid="0" snapToObjects="1">
      <p:cViewPr varScale="1">
        <p:scale>
          <a:sx n="187" d="100"/>
          <a:sy n="187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C263B-90D1-9C46-B58E-D37A481F725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BFA5A-BE17-2642-969F-49BBFA49C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BFA5A-BE17-2642-969F-49BBFA49C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8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BFA5A-BE17-2642-969F-49BBFA49C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0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AF6D-E80B-6441-8FA6-B65D15386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0DD93-37F2-D043-A542-FEC938029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4409D-5EF5-5C42-BF40-7F27E7ED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622CC-147B-E84F-84E1-9BDA0409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EF3DC-9A13-0341-ADA6-ABCD5CF1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42AC-7C2D-E74B-8035-DB8F1D71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C026B-C676-264A-97CC-0DE31E400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C221-9E91-AD4F-9C52-53A73DE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E233-56A7-F149-BEF3-CAC57771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F0848-087E-F844-A553-326A524A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0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79F69-C92A-1B49-B8C0-DA868707A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70BE7-078F-7A42-8C0C-5974C2D75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E0D5-D408-BC4F-AA25-053B95DB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ACF01-7900-D740-9A2B-FAB95126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A110F-1D31-584E-8621-8AE71795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2ADE-C20E-9E40-8A88-62CEF994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766B-A89C-D44F-8166-303CCDBB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0F566-768E-AF46-B8AE-375E49E2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E2FC-CD79-7742-913D-13CB0445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38D8-F4F8-4844-B112-A4D695DA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55D-A5DA-5542-92D9-076BCD0F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92B20-54EA-124D-A001-74A790901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4074-BD36-5D49-B4AC-A0511C3F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1415A-7B00-2140-8AF0-7340AE15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B406-55B2-6449-81D9-EA9B9629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A687-2538-B04C-8599-AD58D05F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8F1EB-F4DE-EB4B-A3DE-1921DF9C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A9B89-43E1-0340-A0B1-4C83170B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E5D87-5455-7046-872E-8FD34310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B4330-D946-424C-AF8C-83EC6734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C42A7-64AF-2D48-8EA2-F234E0A0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9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2903-BCCC-6442-92A0-1DB04652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06CDD-A0FB-2842-A649-EF5B2097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50E9A-131B-F041-8E9B-D273B2359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3E956-3E46-E14E-AC0F-549C0C427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8B2F5-B791-7648-B7A8-1ABE5ED24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45D19-EAEC-BE47-8C3A-E9EBB79F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D10C2-5686-6B45-A1CC-AC5E82EB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F67FB-136C-7C49-9F78-22ABF825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7929-3984-BD47-9AE4-8AD81E85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28BCF-A10D-EC4E-874B-57E407D6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ADE67-33C7-E143-90BB-A0F34DF8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F2936-1471-354C-8923-6D12C57C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9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3BF3E-9E0C-1E4A-AC35-D53847394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FD1D8-8C3A-BA4D-8E2A-DA55F044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58169-D2F5-BF48-A286-02B96E49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2ED-895A-BF49-9AEE-D655B387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A93B-5156-874E-95BF-2DBC57FE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098F0-C2BE-6648-91BA-698FEBD3E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62894-3C59-B343-8DA9-2A0D4845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16491-B064-EC42-B012-060D6A331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2671A-6075-FA4B-8AAE-0C2F603C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0179-A03B-5040-8075-274AC14C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F0D979-75BC-E749-9BB9-E1FA022A8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6D01D-68A6-BB4D-8FF5-A9A0901FF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7875D-D035-3C44-9CDF-A63DA934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CCA80-89D8-D049-9298-EF6FC569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246C2-56C5-1F4C-A597-A672EFFF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2054E-C177-2E4D-AE1A-64C656E4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14F9F-B049-0240-BFB5-F81B8494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F7378-F9C6-DE49-9F6E-193305C36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68AC8-56F3-2A45-9620-1D7BF451CA05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46983-CE36-6F4F-B4CB-8340A9095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DD342-810C-4B4C-9A37-FD1E92DC8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BD9A1-4203-AC43-873F-73E8911A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ceedings.neurips.cc/paper/2020/hash/e2ef524fbf3d9fe611d5a8e90fefdc9c-Abstract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CF67-ED69-B944-867F-543A8C6CA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213" y="1041400"/>
            <a:ext cx="1018157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3D Space-Time Correspondence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Normal-assisted</a:t>
            </a:r>
            <a:r>
              <a:rPr lang="en-US" dirty="0"/>
              <a:t> Random Walk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6BB5E-9558-FB47-BE14-EB8FF20E53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Changyuan</a:t>
            </a:r>
            <a:r>
              <a:rPr lang="en-US" dirty="0"/>
              <a:t> </a:t>
            </a:r>
            <a:r>
              <a:rPr lang="en-US" dirty="0" err="1"/>
              <a:t>Qiu</a:t>
            </a:r>
            <a:r>
              <a:rPr lang="en-US" dirty="0"/>
              <a:t>, </a:t>
            </a:r>
            <a:r>
              <a:rPr lang="en-US" dirty="0" err="1"/>
              <a:t>Zhuowen</a:t>
            </a:r>
            <a:r>
              <a:rPr lang="en-US" dirty="0"/>
              <a:t> Shen, </a:t>
            </a:r>
            <a:r>
              <a:rPr lang="en-US" dirty="0" err="1"/>
              <a:t>Yuliang</a:t>
            </a:r>
            <a:r>
              <a:rPr lang="en-US" dirty="0"/>
              <a:t> Zhu, Linyi </a:t>
            </a:r>
            <a:r>
              <a:rPr lang="en-US" dirty="0" err="1"/>
              <a:t>Jin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0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F9C8-AD97-0842-88BF-8B140B96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4" name="close_microwave" descr="close_microwave">
            <a:hlinkClick r:id="" action="ppaction://media"/>
            <a:extLst>
              <a:ext uri="{FF2B5EF4-FFF2-40B4-BE49-F238E27FC236}">
                <a16:creationId xmlns:a16="http://schemas.microsoft.com/office/drawing/2014/main" id="{8B740DD4-E889-BD42-A9E3-F4856AA371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18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147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AF43-F71E-1547-B57C-2C2A0945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E4C689-5C90-4A4D-9716-23F12D9B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5609117" cy="31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EB5E5BF-B597-6D48-A77A-D1BF4A69B1C4}"/>
              </a:ext>
            </a:extLst>
          </p:cNvPr>
          <p:cNvSpPr/>
          <p:nvPr/>
        </p:nvSpPr>
        <p:spPr>
          <a:xfrm>
            <a:off x="2143693" y="2016525"/>
            <a:ext cx="1907523" cy="2016524"/>
          </a:xfrm>
          <a:custGeom>
            <a:avLst/>
            <a:gdLst>
              <a:gd name="connsiteX0" fmla="*/ 0 w 1907523"/>
              <a:gd name="connsiteY0" fmla="*/ 357282 h 2016524"/>
              <a:gd name="connsiteX1" fmla="*/ 36333 w 1907523"/>
              <a:gd name="connsiteY1" fmla="*/ 1901467 h 2016524"/>
              <a:gd name="connsiteX2" fmla="*/ 1907523 w 1907523"/>
              <a:gd name="connsiteY2" fmla="*/ 2016524 h 2016524"/>
              <a:gd name="connsiteX3" fmla="*/ 1853022 w 1907523"/>
              <a:gd name="connsiteY3" fmla="*/ 0 h 2016524"/>
              <a:gd name="connsiteX4" fmla="*/ 0 w 1907523"/>
              <a:gd name="connsiteY4" fmla="*/ 357282 h 201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23" h="2016524">
                <a:moveTo>
                  <a:pt x="0" y="357282"/>
                </a:moveTo>
                <a:lnTo>
                  <a:pt x="36333" y="1901467"/>
                </a:lnTo>
                <a:lnTo>
                  <a:pt x="1907523" y="2016524"/>
                </a:lnTo>
                <a:lnTo>
                  <a:pt x="1853022" y="0"/>
                </a:lnTo>
                <a:lnTo>
                  <a:pt x="0" y="357282"/>
                </a:lnTo>
                <a:close/>
              </a:path>
            </a:pathLst>
          </a:custGeom>
          <a:solidFill>
            <a:srgbClr val="4472C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155D5D-12FB-1E46-A1C4-0D7C3EFC2B38}"/>
              </a:ext>
            </a:extLst>
          </p:cNvPr>
          <p:cNvCxnSpPr>
            <a:cxnSpLocks/>
          </p:cNvCxnSpPr>
          <p:nvPr/>
        </p:nvCxnSpPr>
        <p:spPr>
          <a:xfrm flipH="1">
            <a:off x="2858257" y="3112593"/>
            <a:ext cx="239199" cy="67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348D337-28D1-D049-9302-06CA4616390C}"/>
              </a:ext>
            </a:extLst>
          </p:cNvPr>
          <p:cNvSpPr/>
          <p:nvPr/>
        </p:nvSpPr>
        <p:spPr>
          <a:xfrm>
            <a:off x="3029986" y="3045125"/>
            <a:ext cx="134937" cy="1349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4AEADB-701A-5F43-B0FF-653249111BE1}"/>
              </a:ext>
            </a:extLst>
          </p:cNvPr>
          <p:cNvGrpSpPr/>
          <p:nvPr/>
        </p:nvGrpSpPr>
        <p:grpSpPr>
          <a:xfrm>
            <a:off x="6119741" y="717204"/>
            <a:ext cx="6096000" cy="6006988"/>
            <a:chOff x="6119741" y="717204"/>
            <a:chExt cx="6096000" cy="600698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3AB807-47F5-5344-9BC0-AE8012427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885"/>
            <a:stretch/>
          </p:blipFill>
          <p:spPr>
            <a:xfrm>
              <a:off x="8458750" y="717204"/>
              <a:ext cx="1647131" cy="126433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041877-8480-5743-AD71-1B28C5964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08"/>
            <a:stretch/>
          </p:blipFill>
          <p:spPr>
            <a:xfrm>
              <a:off x="6829785" y="3312255"/>
              <a:ext cx="4905060" cy="1264339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15A54D-DEDA-C147-910A-239629423DAF}"/>
                </a:ext>
              </a:extLst>
            </p:cNvPr>
            <p:cNvCxnSpPr>
              <a:stCxn id="23" idx="2"/>
            </p:cNvCxnSpPr>
            <p:nvPr/>
          </p:nvCxnSpPr>
          <p:spPr>
            <a:xfrm flipH="1">
              <a:off x="7666426" y="1981543"/>
              <a:ext cx="1615890" cy="13307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624D4C-3E2E-0742-830A-A81F514CA463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 flipH="1">
              <a:off x="9282315" y="1981543"/>
              <a:ext cx="1" cy="13307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CA4D8D-1D77-A04F-80AC-7E22E0C2EE12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9282316" y="1981543"/>
              <a:ext cx="1781318" cy="1282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7D96D3-D70E-EF4A-8082-2E5808339546}"/>
                </a:ext>
              </a:extLst>
            </p:cNvPr>
            <p:cNvSpPr/>
            <p:nvPr/>
          </p:nvSpPr>
          <p:spPr>
            <a:xfrm>
              <a:off x="6119741" y="607786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i="0" dirty="0">
                  <a:solidFill>
                    <a:srgbClr val="24292E"/>
                  </a:solidFill>
                  <a:effectLst/>
                  <a:latin typeface="-apple-system"/>
                </a:rPr>
                <a:t>Liu</a:t>
              </a:r>
              <a:r>
                <a:rPr lang="zh-CN" alt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 </a:t>
              </a:r>
              <a:r>
                <a:rPr lang="en-US" altLang="zh-CN" b="1" i="0" dirty="0">
                  <a:solidFill>
                    <a:srgbClr val="24292E"/>
                  </a:solidFill>
                  <a:effectLst/>
                  <a:latin typeface="-apple-system"/>
                </a:rPr>
                <a:t>et.</a:t>
              </a:r>
              <a:r>
                <a:rPr lang="zh-CN" alt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 </a:t>
              </a:r>
              <a:r>
                <a:rPr lang="en-US" altLang="zh-CN" b="1" dirty="0">
                  <a:solidFill>
                    <a:srgbClr val="24292E"/>
                  </a:solidFill>
                  <a:latin typeface="-apple-system"/>
                </a:rPr>
                <a:t>al.</a:t>
              </a:r>
              <a:r>
                <a:rPr lang="zh-CN" altLang="en-US" b="1" dirty="0">
                  <a:solidFill>
                    <a:srgbClr val="24292E"/>
                  </a:solidFill>
                  <a:latin typeface="-apple-system"/>
                </a:rPr>
                <a:t> </a:t>
              </a:r>
              <a:r>
                <a:rPr lang="en-US" b="1" i="0" dirty="0" err="1">
                  <a:solidFill>
                    <a:srgbClr val="24292E"/>
                  </a:solidFill>
                  <a:effectLst/>
                  <a:latin typeface="-apple-system"/>
                </a:rPr>
                <a:t>PlaneRCNN</a:t>
              </a:r>
              <a:r>
                <a:rPr 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: 3D Plane Detection and Reconstruction from a Single Image</a:t>
              </a:r>
              <a:r>
                <a:rPr lang="en-US" altLang="zh-CN" b="1" i="0" dirty="0">
                  <a:solidFill>
                    <a:srgbClr val="24292E"/>
                  </a:solidFill>
                  <a:effectLst/>
                  <a:latin typeface="-apple-system"/>
                </a:rPr>
                <a:t>.</a:t>
              </a:r>
              <a:r>
                <a:rPr lang="zh-CN" alt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 </a:t>
              </a:r>
              <a:r>
                <a:rPr lang="en-US" altLang="zh-CN" b="1" i="0" dirty="0">
                  <a:solidFill>
                    <a:srgbClr val="24292E"/>
                  </a:solidFill>
                  <a:effectLst/>
                  <a:latin typeface="-apple-system"/>
                </a:rPr>
                <a:t>CVPR</a:t>
              </a:r>
              <a:r>
                <a:rPr lang="zh-CN" alt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 </a:t>
              </a:r>
              <a:r>
                <a:rPr lang="en-US" altLang="zh-CN" b="1" i="0" dirty="0">
                  <a:solidFill>
                    <a:srgbClr val="24292E"/>
                  </a:solidFill>
                  <a:effectLst/>
                  <a:latin typeface="-apple-system"/>
                </a:rPr>
                <a:t>2019</a:t>
              </a:r>
              <a:endParaRPr lang="en-US" b="1" i="0" dirty="0">
                <a:solidFill>
                  <a:srgbClr val="24292E"/>
                </a:solidFill>
                <a:effectLst/>
                <a:latin typeface="-apple-syste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C6-5CA6-6F44-B70C-6AF45D85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4" name="scene0000_01" descr="scene0000_01">
            <a:hlinkClick r:id="" action="ppaction://media"/>
            <a:extLst>
              <a:ext uri="{FF2B5EF4-FFF2-40B4-BE49-F238E27FC236}">
                <a16:creationId xmlns:a16="http://schemas.microsoft.com/office/drawing/2014/main" id="{C2C06224-13BD-C544-AE0F-4925B09922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94518"/>
            <a:ext cx="5802313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B21B6-97AB-6A44-B45E-C114A60E914D}"/>
              </a:ext>
            </a:extLst>
          </p:cNvPr>
          <p:cNvSpPr txBox="1"/>
          <p:nvPr/>
        </p:nvSpPr>
        <p:spPr>
          <a:xfrm>
            <a:off x="6812582" y="1894518"/>
            <a:ext cx="4391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frames</a:t>
            </a:r>
          </a:p>
          <a:p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</a:p>
          <a:p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correspondences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9F19-0718-0449-813F-3450B189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8BA13-A30B-3743-9090-A515D5B7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38" y="2351762"/>
            <a:ext cx="6144016" cy="18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B46C-6F63-4141-BCA5-F29268B12464}"/>
              </a:ext>
            </a:extLst>
          </p:cNvPr>
          <p:cNvSpPr txBox="1"/>
          <p:nvPr/>
        </p:nvSpPr>
        <p:spPr>
          <a:xfrm>
            <a:off x="7616960" y="2904032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“normal-assisted”</a:t>
            </a:r>
            <a:r>
              <a:rPr lang="zh-CN" altLang="en-US" dirty="0"/>
              <a:t> </a:t>
            </a:r>
            <a:r>
              <a:rPr lang="en-US" altLang="zh-CN" dirty="0"/>
              <a:t>random-walk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F9046-944F-F642-994C-23E14B0F6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20" y="4324298"/>
            <a:ext cx="5318429" cy="637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6A8CE-783F-9E49-AEE3-CD22FEF2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95" y="3331364"/>
            <a:ext cx="3943844" cy="4435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C2F5FB-89FF-A043-9649-F4161DEF505E}"/>
              </a:ext>
            </a:extLst>
          </p:cNvPr>
          <p:cNvSpPr/>
          <p:nvPr/>
        </p:nvSpPr>
        <p:spPr>
          <a:xfrm>
            <a:off x="465732" y="5756280"/>
            <a:ext cx="6839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Allan Jabri, Andrew Owens, Alexei 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Efros</a:t>
            </a:r>
            <a:r>
              <a:rPr lang="en-US" b="0" i="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.</a:t>
            </a:r>
            <a:br>
              <a:rPr lang="en-US" dirty="0"/>
            </a:br>
            <a:r>
              <a:rPr lang="en-US" b="0" i="1" u="none" strike="noStrike" dirty="0">
                <a:solidFill>
                  <a:srgbClr val="1367A7"/>
                </a:solidFill>
                <a:effectLst/>
                <a:latin typeface="Avenir" panose="02000503020000020003" pitchFamily="2" charset="0"/>
                <a:hlinkClick r:id="rId6"/>
              </a:rPr>
              <a:t>Space-Time Correspondence as a Contrastive Random Walk.</a:t>
            </a:r>
            <a:br>
              <a:rPr lang="en-US" dirty="0"/>
            </a:br>
            <a:r>
              <a:rPr lang="en-US" b="0" i="0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NeurIPS</a:t>
            </a:r>
            <a:r>
              <a:rPr lang="en-US" b="0" i="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2020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22CBF-1158-2E42-9C70-BDC19BB7DBDF}"/>
              </a:ext>
            </a:extLst>
          </p:cNvPr>
          <p:cNvSpPr txBox="1"/>
          <p:nvPr/>
        </p:nvSpPr>
        <p:spPr>
          <a:xfrm>
            <a:off x="7667195" y="3996718"/>
            <a:ext cx="345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Assign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patch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Generalized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Rezatofighi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CVPR2019)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24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C786-9ED7-7249-99DD-56E433D2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9EF1-B8FC-ED49-B122-6F070202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ScanNet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</a:p>
          <a:p>
            <a:pPr lvl="1"/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planes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dataset.</a:t>
            </a:r>
          </a:p>
          <a:p>
            <a:pPr lvl="1"/>
            <a:r>
              <a:rPr lang="en-US" altLang="zh-CN" dirty="0"/>
              <a:t>Ideally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scenes.</a:t>
            </a:r>
          </a:p>
        </p:txBody>
      </p:sp>
      <p:pic>
        <p:nvPicPr>
          <p:cNvPr id="4" name="0" descr="0">
            <a:hlinkClick r:id="" action="ppaction://media"/>
            <a:extLst>
              <a:ext uri="{FF2B5EF4-FFF2-40B4-BE49-F238E27FC236}">
                <a16:creationId xmlns:a16="http://schemas.microsoft.com/office/drawing/2014/main" id="{56CC0F3F-EFC9-1943-89D7-B63CD7CD7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3137" y="3200400"/>
            <a:ext cx="4449580" cy="33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259C-459D-AA46-A9F0-EFEC0964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en-US" altLang="zh-CN" dirty="0"/>
              <a:t>sults</a:t>
            </a:r>
            <a:endParaRPr lang="en-US" dirty="0"/>
          </a:p>
        </p:txBody>
      </p:sp>
      <p:pic>
        <p:nvPicPr>
          <p:cNvPr id="4" name="0Mi-dDnmF2Y_6_1710-tracking" descr="0Mi-dDnmF2Y_6_1710-tracking">
            <a:hlinkClick r:id="" action="ppaction://media"/>
            <a:extLst>
              <a:ext uri="{FF2B5EF4-FFF2-40B4-BE49-F238E27FC236}">
                <a16:creationId xmlns:a16="http://schemas.microsoft.com/office/drawing/2014/main" id="{049DF7DF-7833-CE42-8F31-29B7573A9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98911" y="1617258"/>
            <a:ext cx="4339988" cy="3254991"/>
          </a:xfrm>
          <a:prstGeom prst="rect">
            <a:avLst/>
          </a:prstGeom>
        </p:spPr>
      </p:pic>
      <p:pic>
        <p:nvPicPr>
          <p:cNvPr id="5" name="0_pretrained" descr="0_pretrained">
            <a:hlinkClick r:id="" action="ppaction://media"/>
            <a:extLst>
              <a:ext uri="{FF2B5EF4-FFF2-40B4-BE49-F238E27FC236}">
                <a16:creationId xmlns:a16="http://schemas.microsoft.com/office/drawing/2014/main" id="{02EAF971-83B8-BB4D-B6FE-6BA9A81ECC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617259"/>
            <a:ext cx="4339987" cy="325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AACBE-8622-4347-9A11-048610F3F96A}"/>
              </a:ext>
            </a:extLst>
          </p:cNvPr>
          <p:cNvSpPr txBox="1"/>
          <p:nvPr/>
        </p:nvSpPr>
        <p:spPr>
          <a:xfrm>
            <a:off x="1582770" y="4850938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Kinetics400</a:t>
            </a:r>
            <a:r>
              <a:rPr lang="zh-CN" altLang="en-US" dirty="0"/>
              <a:t> </a:t>
            </a:r>
            <a:r>
              <a:rPr lang="en-US" altLang="zh-CN" dirty="0"/>
              <a:t>(Original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AC607-4B60-C349-A4BC-581CF1CB09A8}"/>
              </a:ext>
            </a:extLst>
          </p:cNvPr>
          <p:cNvSpPr txBox="1"/>
          <p:nvPr/>
        </p:nvSpPr>
        <p:spPr>
          <a:xfrm>
            <a:off x="6569854" y="4872249"/>
            <a:ext cx="321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ScanNet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6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92E0-C3B6-7D4D-8C8A-334B86B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5D38-E9FF-7746-B613-6FEE0ACA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_unnormal" descr="0_unnormal">
            <a:hlinkClick r:id="" action="ppaction://media"/>
            <a:extLst>
              <a:ext uri="{FF2B5EF4-FFF2-40B4-BE49-F238E27FC236}">
                <a16:creationId xmlns:a16="http://schemas.microsoft.com/office/drawing/2014/main" id="{92487BDA-73D1-8240-98CB-2278969B19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01505"/>
            <a:ext cx="4339987" cy="3254990"/>
          </a:xfrm>
          <a:prstGeom prst="rect">
            <a:avLst/>
          </a:prstGeom>
        </p:spPr>
      </p:pic>
      <p:pic>
        <p:nvPicPr>
          <p:cNvPr id="5" name="0Mi-dDnmF2Y_6_1710-tracking" descr="0Mi-dDnmF2Y_6_1710-tracking">
            <a:hlinkClick r:id="" action="ppaction://media"/>
            <a:extLst>
              <a:ext uri="{FF2B5EF4-FFF2-40B4-BE49-F238E27FC236}">
                <a16:creationId xmlns:a16="http://schemas.microsoft.com/office/drawing/2014/main" id="{211EC068-5C04-F842-8CEB-6672CE314F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9257" y="1801504"/>
            <a:ext cx="4339988" cy="3254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11C38-F181-054D-9EDA-A18C1D42D9C2}"/>
              </a:ext>
            </a:extLst>
          </p:cNvPr>
          <p:cNvSpPr txBox="1"/>
          <p:nvPr/>
        </p:nvSpPr>
        <p:spPr>
          <a:xfrm>
            <a:off x="6563030" y="5080615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ScanNet</a:t>
            </a:r>
            <a:endParaRPr lang="en-US" altLang="zh-CN" dirty="0"/>
          </a:p>
          <a:p>
            <a:r>
              <a:rPr lang="en-US" altLang="zh-CN" dirty="0"/>
              <a:t>w/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guidance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51099-5E87-954D-A1AD-655304733499}"/>
              </a:ext>
            </a:extLst>
          </p:cNvPr>
          <p:cNvSpPr txBox="1"/>
          <p:nvPr/>
        </p:nvSpPr>
        <p:spPr>
          <a:xfrm>
            <a:off x="1881848" y="5053320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ScanNet</a:t>
            </a:r>
            <a:endParaRPr lang="en-US" altLang="zh-CN" dirty="0"/>
          </a:p>
          <a:p>
            <a:r>
              <a:rPr lang="en-US" altLang="zh-CN" dirty="0"/>
              <a:t>w/o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guidance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158</Words>
  <Application>Microsoft Macintosh PowerPoint</Application>
  <PresentationFormat>Widescreen</PresentationFormat>
  <Paragraphs>27</Paragraphs>
  <Slides>8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Avenir</vt:lpstr>
      <vt:lpstr>Calibri</vt:lpstr>
      <vt:lpstr>Calibri Light</vt:lpstr>
      <vt:lpstr>Office Theme</vt:lpstr>
      <vt:lpstr>3D Space-Time Correspondence from Normal-assisted Random Walk</vt:lpstr>
      <vt:lpstr>Motivation</vt:lpstr>
      <vt:lpstr>Motivation</vt:lpstr>
      <vt:lpstr>Motivation</vt:lpstr>
      <vt:lpstr>Approach</vt:lpstr>
      <vt:lpstr>Dataset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Space-Time Correspondence as a Contrastive Random Walk</dc:title>
  <dc:creator>Jin, Linyi</dc:creator>
  <cp:lastModifiedBy>Jin, Linyi</cp:lastModifiedBy>
  <cp:revision>10</cp:revision>
  <dcterms:created xsi:type="dcterms:W3CDTF">2021-04-28T00:52:38Z</dcterms:created>
  <dcterms:modified xsi:type="dcterms:W3CDTF">2021-04-28T04:00:56Z</dcterms:modified>
</cp:coreProperties>
</file>